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68" r:id="rId3"/>
    <p:sldId id="267" r:id="rId4"/>
    <p:sldId id="257" r:id="rId5"/>
    <p:sldId id="259" r:id="rId6"/>
    <p:sldId id="263" r:id="rId7"/>
    <p:sldId id="269" r:id="rId8"/>
    <p:sldId id="270" r:id="rId9"/>
    <p:sldId id="266" r:id="rId10"/>
    <p:sldId id="262" r:id="rId11"/>
    <p:sldId id="258" r:id="rId12"/>
    <p:sldId id="264" r:id="rId13"/>
    <p:sldId id="265" r:id="rId14"/>
    <p:sldId id="26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9"/>
    <p:restoredTop sz="94620"/>
  </p:normalViewPr>
  <p:slideViewPr>
    <p:cSldViewPr snapToGrid="0" snapToObjects="1">
      <p:cViewPr varScale="1">
        <p:scale>
          <a:sx n="89" d="100"/>
          <a:sy n="8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5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83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8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4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6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2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5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Darwin’s Nightmare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Jonathan “Jake” Byman (jsb396), Michael Wagner (msw269)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40" y="4920488"/>
            <a:ext cx="3192486" cy="14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Lines of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evolutionarily accurate! (Spider -&gt; Spider monkey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Denoted by a creature’s “level”</a:t>
            </a:r>
          </a:p>
          <a:p>
            <a:r>
              <a:rPr lang="en-US" dirty="0" smtClean="0"/>
              <a:t>Threshold function determined when creature evolved:</a:t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i="1" dirty="0" smtClean="0"/>
              <a:t>f(x) = 10 * (S</a:t>
            </a:r>
            <a:r>
              <a:rPr lang="en-US" i="1" baseline="30000" dirty="0" smtClean="0"/>
              <a:t> </a:t>
            </a:r>
            <a:r>
              <a:rPr lang="en-US" i="1" dirty="0" smtClean="0"/>
              <a:t> +</a:t>
            </a:r>
            <a:r>
              <a:rPr lang="en-US" i="1" dirty="0" smtClean="0"/>
              <a:t> 1)</a:t>
            </a:r>
            <a:r>
              <a:rPr lang="en-US" i="1" baseline="30000" dirty="0" smtClean="0"/>
              <a:t>2.5</a:t>
            </a:r>
            <a:endParaRPr lang="en-US" i="1" dirty="0" smtClean="0"/>
          </a:p>
          <a:p>
            <a:pPr lvl="3"/>
            <a:r>
              <a:rPr lang="en-US" i="1" dirty="0" smtClean="0"/>
              <a:t>S</a:t>
            </a:r>
            <a:r>
              <a:rPr lang="en-US" dirty="0" smtClean="0"/>
              <a:t> denotes the evolutionary level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76" y="1687067"/>
            <a:ext cx="3419348" cy="45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often does a creature become an “Apex Predator”?</a:t>
            </a:r>
          </a:p>
          <a:p>
            <a:r>
              <a:rPr lang="en-US" dirty="0" smtClean="0"/>
              <a:t>Can creatures become too intelligent too quickly?</a:t>
            </a:r>
          </a:p>
          <a:p>
            <a:pPr lvl="1"/>
            <a:r>
              <a:rPr lang="en-US" dirty="0" smtClean="0"/>
              <a:t>Randomness factor</a:t>
            </a:r>
          </a:p>
          <a:p>
            <a:r>
              <a:rPr lang="en-US" dirty="0" smtClean="0"/>
              <a:t>BFS vs DFS?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28" y="4102608"/>
            <a:ext cx="3745755" cy="2755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2" y="2629408"/>
            <a:ext cx="444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844" y="3326871"/>
            <a:ext cx="2737246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99" y="5059368"/>
            <a:ext cx="5990166" cy="1083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9" y="2553977"/>
            <a:ext cx="6070600" cy="113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0766" y="1823773"/>
            <a:ext cx="612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Breadth-First Search,  and 20% chance of new creatures at each step, the original creature generally did not </a:t>
            </a:r>
            <a:r>
              <a:rPr lang="en-US" smtClean="0"/>
              <a:t>last very long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7166" y="4201057"/>
            <a:ext cx="557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chance was lowered to 10%, the </a:t>
            </a:r>
            <a:r>
              <a:rPr lang="en-US" smtClean="0"/>
              <a:t>original creature faired much better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4" y="3445403"/>
            <a:ext cx="4083226" cy="3649662"/>
          </a:xfrm>
        </p:spPr>
      </p:pic>
      <p:sp>
        <p:nvSpPr>
          <p:cNvPr id="5" name="TextBox 4"/>
          <p:cNvSpPr txBox="1"/>
          <p:nvPr/>
        </p:nvSpPr>
        <p:spPr>
          <a:xfrm>
            <a:off x="897467" y="2065867"/>
            <a:ext cx="1066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 smtClean="0"/>
              <a:t>search algorithms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Foresight parameter?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</a:t>
            </a:r>
            <a:r>
              <a:rPr lang="en-US" dirty="0" smtClean="0"/>
              <a:t>enetic algorithms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Procedurally generated sprite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Disclaimer: We are not graphic designers</a:t>
            </a:r>
          </a:p>
          <a:p>
            <a:r>
              <a:rPr lang="en-US" i="1" dirty="0" smtClean="0"/>
              <a:t>Sound on!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1: </a:t>
            </a:r>
            <a:r>
              <a:rPr lang="en-US" i="1" dirty="0" smtClean="0"/>
              <a:t>“Evolution tends to perpetuate organism”</a:t>
            </a:r>
          </a:p>
          <a:p>
            <a:r>
              <a:rPr lang="en-US" dirty="0" smtClean="0"/>
              <a:t>Used to model history of how organisms evolve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is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Beginning of life, cellular organisms moved randomly</a:t>
            </a:r>
          </a:p>
          <a:p>
            <a:r>
              <a:rPr lang="en-US" dirty="0"/>
              <a:t>Can see a pattern</a:t>
            </a:r>
          </a:p>
          <a:p>
            <a:pPr lvl="1"/>
            <a:r>
              <a:rPr lang="en-US" dirty="0"/>
              <a:t>Used to predict the future, if done </a:t>
            </a:r>
            <a:r>
              <a:rPr lang="en-US" dirty="0" smtClean="0"/>
              <a:t>accurately</a:t>
            </a:r>
          </a:p>
          <a:p>
            <a:r>
              <a:rPr lang="en-US" dirty="0" smtClean="0"/>
              <a:t>Over time got more intelligent, less random</a:t>
            </a:r>
          </a:p>
          <a:p>
            <a:r>
              <a:rPr lang="en-US" dirty="0" smtClean="0"/>
              <a:t>What determines intelligence?</a:t>
            </a:r>
          </a:p>
          <a:p>
            <a:pPr lvl="1"/>
            <a:r>
              <a:rPr lang="en-US" dirty="0" smtClean="0"/>
              <a:t>Foresight</a:t>
            </a:r>
          </a:p>
          <a:p>
            <a:pPr lvl="1"/>
            <a:r>
              <a:rPr lang="en-US" dirty="0" smtClean="0"/>
              <a:t>Self-preservation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game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that simulates the natural behavior of evolution</a:t>
            </a:r>
          </a:p>
          <a:p>
            <a:r>
              <a:rPr lang="en-US" dirty="0" smtClean="0"/>
              <a:t>DNA is currency to evolve</a:t>
            </a:r>
          </a:p>
          <a:p>
            <a:r>
              <a:rPr lang="en-US" dirty="0" smtClean="0"/>
              <a:t>Creatures become more </a:t>
            </a:r>
            <a:r>
              <a:rPr lang="en-US" dirty="0" smtClean="0"/>
              <a:t>intelligent over time</a:t>
            </a:r>
            <a:endParaRPr lang="en-US" dirty="0" smtClean="0"/>
          </a:p>
          <a:p>
            <a:r>
              <a:rPr lang="en-US" dirty="0" smtClean="0"/>
              <a:t>Using a QuadTree data structure</a:t>
            </a:r>
          </a:p>
          <a:p>
            <a:r>
              <a:rPr lang="en-US" dirty="0" smtClean="0"/>
              <a:t>Swift: Mac 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432">
            <a:off x="5540248" y="3803903"/>
            <a:ext cx="412851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quite a game</a:t>
            </a:r>
          </a:p>
          <a:p>
            <a:r>
              <a:rPr lang="en-US" dirty="0" smtClean="0"/>
              <a:t>JavaFX</a:t>
            </a:r>
          </a:p>
          <a:p>
            <a:r>
              <a:rPr lang="en-US" dirty="0" smtClean="0"/>
              <a:t>Emphasis on simulation</a:t>
            </a:r>
          </a:p>
          <a:p>
            <a:r>
              <a:rPr lang="en-US" dirty="0" smtClean="0"/>
              <a:t>Using Graph data </a:t>
            </a:r>
            <a:r>
              <a:rPr lang="en-US" dirty="0" smtClean="0"/>
              <a:t>structure</a:t>
            </a:r>
          </a:p>
          <a:p>
            <a:r>
              <a:rPr lang="en-US" dirty="0"/>
              <a:t>Modified versions of </a:t>
            </a:r>
            <a:r>
              <a:rPr lang="en-US" dirty="0" smtClean="0"/>
              <a:t>BFS/DFS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12" y="2670048"/>
            <a:ext cx="4276189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82">
            <a:off x="8857353" y="1739202"/>
            <a:ext cx="2737246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340864"/>
            <a:ext cx="6562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Experience working together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Drawing </a:t>
            </a:r>
            <a:r>
              <a:rPr lang="en-US" dirty="0" smtClean="0"/>
              <a:t>on </a:t>
            </a:r>
            <a:r>
              <a:rPr lang="en-US" dirty="0" smtClean="0"/>
              <a:t>whiteboards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Hit milestones fairly well (+/- two days)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Java with Eclipse</a:t>
            </a:r>
          </a:p>
          <a:p>
            <a:r>
              <a:rPr lang="en-US" dirty="0" smtClean="0"/>
              <a:t>Separated into packages:</a:t>
            </a:r>
          </a:p>
          <a:p>
            <a:pPr lvl="1"/>
            <a:r>
              <a:rPr lang="en-US" dirty="0" smtClean="0"/>
              <a:t>Application (Graphics)</a:t>
            </a:r>
          </a:p>
          <a:p>
            <a:pPr lvl="1"/>
            <a:r>
              <a:rPr lang="en-US" dirty="0" smtClean="0"/>
              <a:t>Board</a:t>
            </a:r>
          </a:p>
          <a:p>
            <a:pPr lvl="2"/>
            <a:r>
              <a:rPr lang="en-US" dirty="0" smtClean="0"/>
              <a:t>Create tile models</a:t>
            </a:r>
          </a:p>
          <a:p>
            <a:pPr lvl="2"/>
            <a:r>
              <a:rPr lang="en-US" dirty="0" smtClean="0"/>
              <a:t>Control game state</a:t>
            </a:r>
          </a:p>
          <a:p>
            <a:pPr lvl="1"/>
            <a:r>
              <a:rPr lang="en-US" dirty="0" smtClean="0"/>
              <a:t>Creature</a:t>
            </a:r>
          </a:p>
          <a:p>
            <a:pPr lvl="2"/>
            <a:r>
              <a:rPr lang="en-US" dirty="0" smtClean="0"/>
              <a:t>Consumable Interface</a:t>
            </a:r>
          </a:p>
          <a:p>
            <a:pPr lvl="1"/>
            <a:r>
              <a:rPr lang="en-US" dirty="0" smtClean="0"/>
              <a:t>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Consumable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DNA? </a:t>
            </a:r>
            <a:r>
              <a:rPr lang="en-US" smtClean="0"/>
              <a:t>Or Creature?</a:t>
            </a:r>
          </a:p>
          <a:p>
            <a:r>
              <a:rPr lang="en-US" dirty="0" smtClean="0"/>
              <a:t>Java Interface</a:t>
            </a:r>
          </a:p>
          <a:p>
            <a:r>
              <a:rPr lang="en-US" dirty="0" smtClean="0"/>
              <a:t>Way of representing either DNA or Creature</a:t>
            </a:r>
          </a:p>
          <a:p>
            <a:r>
              <a:rPr lang="en-US" dirty="0" smtClean="0"/>
              <a:t>Has </a:t>
            </a:r>
            <a:r>
              <a:rPr lang="en-US" i="1" dirty="0" smtClean="0"/>
              <a:t>(x, y) </a:t>
            </a:r>
            <a:r>
              <a:rPr lang="en-US" dirty="0" smtClean="0"/>
              <a:t>and </a:t>
            </a:r>
            <a:r>
              <a:rPr lang="en-US" i="1" dirty="0" smtClean="0"/>
              <a:t>getDNA()</a:t>
            </a:r>
          </a:p>
        </p:txBody>
      </p:sp>
    </p:spTree>
    <p:extLst>
      <p:ext uri="{BB962C8B-B14F-4D97-AF65-F5344CB8AC3E}">
        <p14:creationId xmlns:p14="http://schemas.microsoft.com/office/powerpoint/2010/main" val="20016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Creating </a:t>
            </a:r>
            <a:r>
              <a:rPr lang="en-US" dirty="0" err="1"/>
              <a:t>QuadTree</a:t>
            </a:r>
            <a:r>
              <a:rPr lang="en-US" dirty="0"/>
              <a:t> too memory intensive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Memory still </a:t>
            </a:r>
            <a:r>
              <a:rPr lang="en-US" dirty="0" smtClean="0"/>
              <a:t>tricky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Graph was much </a:t>
            </a:r>
            <a:r>
              <a:rPr lang="en-US" dirty="0" smtClean="0"/>
              <a:t>better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JavaFX a little tricky</a:t>
            </a:r>
            <a:r>
              <a:rPr lang="en-US" dirty="0" smtClean="0"/>
              <a:t>!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Measuring “intelligence”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2280">
            <a:off x="9182102" y="2376498"/>
            <a:ext cx="4025900" cy="26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164</TotalTime>
  <Words>329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Celestial</vt:lpstr>
      <vt:lpstr>Darwin’s Nightmare</vt:lpstr>
      <vt:lpstr>Evolutionary Algorithms</vt:lpstr>
      <vt:lpstr>Evolution is randomness</vt:lpstr>
      <vt:lpstr>Proposal</vt:lpstr>
      <vt:lpstr>Product</vt:lpstr>
      <vt:lpstr>Development</vt:lpstr>
      <vt:lpstr>Code Structure</vt:lpstr>
      <vt:lpstr>Consumable Interface</vt:lpstr>
      <vt:lpstr>challenges</vt:lpstr>
      <vt:lpstr>Lines of evolution</vt:lpstr>
      <vt:lpstr>Metrics</vt:lpstr>
      <vt:lpstr>Results</vt:lpstr>
      <vt:lpstr>Future</vt:lpstr>
      <vt:lpstr>Demo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Darwin’s Nightmare</dc:title>
  <dc:creator>Microsoft Office User</dc:creator>
  <cp:lastModifiedBy>Microsoft Office User</cp:lastModifiedBy>
  <cp:revision>27</cp:revision>
  <dcterms:created xsi:type="dcterms:W3CDTF">2016-12-10T01:35:46Z</dcterms:created>
  <dcterms:modified xsi:type="dcterms:W3CDTF">2016-12-12T19:48:11Z</dcterms:modified>
</cp:coreProperties>
</file>